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6" d="100"/>
          <a:sy n="26" d="100"/>
        </p:scale>
        <p:origin x="-2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CE38E4D-051A-41E1-86A4-E56916468FD0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Make a Baby Activity!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Using chromosomes to determine </a:t>
            </a:r>
            <a:r>
              <a:rPr lang="en-US" sz="2400" smtClean="0"/>
              <a:t>what our </a:t>
            </a:r>
            <a:r>
              <a:rPr lang="en-US" sz="2400" dirty="0" smtClean="0"/>
              <a:t>baby will look like!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2143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9: Answer discussion questions on very back page.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Answer to #1:   RANDOM ASSORTMENT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797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Make sure that everyone picked up the right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Everyone needs a white packet</a:t>
            </a:r>
          </a:p>
          <a:p>
            <a:r>
              <a:rPr lang="en-US" sz="3200" dirty="0" smtClean="0"/>
              <a:t>Boys need the Male chromosomes</a:t>
            </a:r>
          </a:p>
          <a:p>
            <a:r>
              <a:rPr lang="en-US" sz="3200" dirty="0" smtClean="0"/>
              <a:t>Females need the female chromosomes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06002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Use the letters on the chromosomes to determine your traits.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From looking at your CHROMOSOMES (colored sheets) you will determine what trait it is used for (GENOTYPE) and what your trait will look like (PHENOTYPE).   FRONT PAGE!!!!!!!!!!</a:t>
            </a:r>
          </a:p>
          <a:p>
            <a:r>
              <a:rPr lang="en-US" b="1" dirty="0" smtClean="0"/>
              <a:t>GENOTYP</a:t>
            </a:r>
            <a:r>
              <a:rPr lang="en-US" dirty="0" smtClean="0"/>
              <a:t>E=the GENES you get </a:t>
            </a:r>
          </a:p>
          <a:p>
            <a:pPr lvl="1"/>
            <a:r>
              <a:rPr lang="en-US" sz="2000" dirty="0" smtClean="0"/>
              <a:t>DESCRIBE in LETTERS</a:t>
            </a:r>
          </a:p>
          <a:p>
            <a:r>
              <a:rPr lang="en-US" b="1" dirty="0" smtClean="0"/>
              <a:t>PHENOTYPE</a:t>
            </a:r>
            <a:r>
              <a:rPr lang="en-US" dirty="0" smtClean="0"/>
              <a:t>=Physical Appearance</a:t>
            </a:r>
          </a:p>
          <a:p>
            <a:pPr lvl="1"/>
            <a:r>
              <a:rPr lang="en-US" sz="2000" dirty="0" smtClean="0"/>
              <a:t>DESCRIBE in WORDS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448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728075" cy="1143000"/>
          </a:xfrm>
        </p:spPr>
        <p:txBody>
          <a:bodyPr/>
          <a:lstStyle/>
          <a:p>
            <a:r>
              <a:rPr lang="en-US" sz="3400" dirty="0" smtClean="0"/>
              <a:t>Step 3: Once you have filled out the entire front page, you will cut out your chromosomes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Use scissors to cut out your chromosomes from your chromosome pages.</a:t>
            </a:r>
          </a:p>
          <a:p>
            <a:r>
              <a:rPr lang="en-US" sz="3200" dirty="0" smtClean="0"/>
              <a:t>Place all your chromosomes in your paper bag.</a:t>
            </a:r>
          </a:p>
          <a:p>
            <a:r>
              <a:rPr lang="en-US" sz="3200" dirty="0" smtClean="0"/>
              <a:t>Make sure that your bag is either labeled EGG or SPERM.</a:t>
            </a:r>
          </a:p>
          <a:p>
            <a:pPr lvl="1"/>
            <a:r>
              <a:rPr lang="en-US" sz="3200" dirty="0" smtClean="0"/>
              <a:t>Depending on if you are a male or female.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02070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Step 4: Now shake your Gonads! And randomly select 23 of your 46 chromosomes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4" y="2599766"/>
            <a:ext cx="6590553" cy="3648634"/>
          </a:xfrm>
        </p:spPr>
        <p:txBody>
          <a:bodyPr>
            <a:noAutofit/>
          </a:bodyPr>
          <a:lstStyle/>
          <a:p>
            <a:r>
              <a:rPr lang="en-US" sz="2500" dirty="0" smtClean="0"/>
              <a:t>Shake your paper bag to mix up all your chromosomes</a:t>
            </a:r>
          </a:p>
          <a:p>
            <a:pPr lvl="1"/>
            <a:r>
              <a:rPr lang="en-US" sz="2500" dirty="0" smtClean="0"/>
              <a:t>Please do not break the bag!!!</a:t>
            </a:r>
          </a:p>
          <a:p>
            <a:r>
              <a:rPr lang="en-US" sz="2500" dirty="0" smtClean="0"/>
              <a:t>Randomly select 23 chromosomes and glue them in your ZYGOTE cell (page).</a:t>
            </a:r>
          </a:p>
          <a:p>
            <a:pPr lvl="1"/>
            <a:r>
              <a:rPr lang="en-US" sz="2500" dirty="0" smtClean="0"/>
              <a:t>YOU CANNOT HAVE 2 OF THE SAME CHROMOSOME</a:t>
            </a:r>
          </a:p>
          <a:p>
            <a:pPr lvl="1"/>
            <a:r>
              <a:rPr lang="en-US" sz="2500" dirty="0" smtClean="0"/>
              <a:t>If you already selected a chromosome #1, then throw the other one away. </a:t>
            </a:r>
            <a:endParaRPr lang="en-US" sz="250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864" y="2781059"/>
            <a:ext cx="2450779" cy="368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2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Go to the correct gamete donor bank facility to find the other parent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/>
              <a:t>If you are a boy</a:t>
            </a:r>
            <a:r>
              <a:rPr lang="en-US" sz="2800" dirty="0" smtClean="0"/>
              <a:t>=go to the egg donor bank to find an egg</a:t>
            </a:r>
          </a:p>
          <a:p>
            <a:r>
              <a:rPr lang="en-US" sz="2800" b="1" u="sng" dirty="0" smtClean="0"/>
              <a:t>If you are a girl</a:t>
            </a:r>
            <a:r>
              <a:rPr lang="en-US" sz="2800" dirty="0" smtClean="0"/>
              <a:t>=go to the sperm donor bank to find a sperm </a:t>
            </a:r>
            <a:endParaRPr lang="en-US" sz="2800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200" y="4364858"/>
            <a:ext cx="3302000" cy="226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605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Step 6: Now that you have 2 parents (egg and sperm) , we can complete the zygote cell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6" y="2756646"/>
            <a:ext cx="5189256" cy="3491753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Cut out the chromosomes from your sperm or egg and place them by chromosome number in your </a:t>
            </a:r>
            <a:r>
              <a:rPr lang="en-US" sz="3200" u="sng" dirty="0" smtClean="0"/>
              <a:t>zygote karyotype.</a:t>
            </a:r>
          </a:p>
          <a:p>
            <a:r>
              <a:rPr lang="en-US" sz="3200" dirty="0" smtClean="0"/>
              <a:t>Now you have the full number of chromosomes needed (Diploid) </a:t>
            </a:r>
          </a:p>
          <a:p>
            <a:pPr lvl="1"/>
            <a:r>
              <a:rPr lang="en-US" sz="3200" dirty="0" smtClean="0"/>
              <a:t>2n=46</a:t>
            </a:r>
            <a:endParaRPr lang="en-US" sz="3200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820" y="2997469"/>
            <a:ext cx="2835080" cy="283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784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7: Now look at your chromosomes and determine what traits your baby will have.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Look at your ZYGOTE KARYOTYPE (baby’s chromosomes) and fill out </a:t>
            </a:r>
            <a:r>
              <a:rPr lang="en-US" sz="3200" b="1" dirty="0" smtClean="0"/>
              <a:t>page 3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Look at each chromosome to determine the letters (genotype) and then find out what the baby’s physical appearance will be (phenotype)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3994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8: Now draw what your baby’s appearance will be!!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Find  suggestions on page 4 to help draw your baby’s physical appearance. </a:t>
            </a:r>
          </a:p>
          <a:p>
            <a:r>
              <a:rPr lang="en-US" sz="3600" dirty="0" smtClean="0"/>
              <a:t>Draw your baby on page 5!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50524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275</TotalTime>
  <Words>465</Words>
  <Application>Microsoft Macintosh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Expo</vt:lpstr>
      <vt:lpstr>Make a Baby Activity!</vt:lpstr>
      <vt:lpstr>Step 1: Make sure that everyone picked up the right resources</vt:lpstr>
      <vt:lpstr>Step 2: Use the letters on the chromosomes to determine your traits.</vt:lpstr>
      <vt:lpstr>Step 3: Once you have filled out the entire front page, you will cut out your chromosomes</vt:lpstr>
      <vt:lpstr>Step 4: Now shake your Gonads! And randomly select 23 of your 46 chromosomes</vt:lpstr>
      <vt:lpstr>Step 5: Go to the correct gamete donor bank facility to find the other parent</vt:lpstr>
      <vt:lpstr>Step 6: Now that you have 2 parents (egg and sperm) , we can complete the zygote cell</vt:lpstr>
      <vt:lpstr>Step 7: Now look at your chromosomes and determine what traits your baby will have. </vt:lpstr>
      <vt:lpstr>Step 8: Now draw what your baby’s appearance will be!!</vt:lpstr>
      <vt:lpstr>Step 9: Answer discussion questions on very back page.</vt:lpstr>
    </vt:vector>
  </TitlesOfParts>
  <Company>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a Baby Activity!</dc:title>
  <dc:creator>Andrew Neuenswander</dc:creator>
  <cp:lastModifiedBy>tsword Sword</cp:lastModifiedBy>
  <cp:revision>5</cp:revision>
  <dcterms:created xsi:type="dcterms:W3CDTF">2015-02-25T12:37:37Z</dcterms:created>
  <dcterms:modified xsi:type="dcterms:W3CDTF">2015-03-04T12:37:54Z</dcterms:modified>
</cp:coreProperties>
</file>